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77" r:id="rId6"/>
    <p:sldId id="258" r:id="rId7"/>
    <p:sldId id="290" r:id="rId8"/>
    <p:sldId id="264" r:id="rId9"/>
    <p:sldId id="293" r:id="rId10"/>
    <p:sldId id="291" r:id="rId11"/>
    <p:sldId id="268" r:id="rId12"/>
    <p:sldId id="286" r:id="rId13"/>
    <p:sldId id="262" r:id="rId14"/>
    <p:sldId id="279"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5A729-0D81-434C-934C-1376C1583CCC}" v="42" dt="2025-02-28T11:27:12.909"/>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77" d="100"/>
          <a:sy n="77" d="100"/>
        </p:scale>
        <p:origin x="912" y="5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 KUMAR" userId="9f03fb9237e611b5" providerId="LiveId" clId="{30B5A729-0D81-434C-934C-1376C1583CCC}"/>
    <pc:docChg chg="undo redo custSel addSld delSld modSld">
      <pc:chgData name="HARSHIT KUMAR" userId="9f03fb9237e611b5" providerId="LiveId" clId="{30B5A729-0D81-434C-934C-1376C1583CCC}" dt="2025-02-28T11:37:56.482" v="1426" actId="20577"/>
      <pc:docMkLst>
        <pc:docMk/>
      </pc:docMkLst>
      <pc:sldChg chg="modSp mod">
        <pc:chgData name="HARSHIT KUMAR" userId="9f03fb9237e611b5" providerId="LiveId" clId="{30B5A729-0D81-434C-934C-1376C1583CCC}" dt="2025-02-28T11:31:52.593" v="1248" actId="1076"/>
        <pc:sldMkLst>
          <pc:docMk/>
          <pc:sldMk cId="1642425379" sldId="256"/>
        </pc:sldMkLst>
        <pc:spChg chg="mod">
          <ac:chgData name="HARSHIT KUMAR" userId="9f03fb9237e611b5" providerId="LiveId" clId="{30B5A729-0D81-434C-934C-1376C1583CCC}" dt="2025-02-28T11:31:52.593" v="1248" actId="1076"/>
          <ac:spMkLst>
            <pc:docMk/>
            <pc:sldMk cId="1642425379" sldId="256"/>
            <ac:spMk id="5" creationId="{95368D27-963C-F452-C6C8-AB6050EFF19B}"/>
          </ac:spMkLst>
        </pc:spChg>
      </pc:sldChg>
      <pc:sldChg chg="modSp mod">
        <pc:chgData name="HARSHIT KUMAR" userId="9f03fb9237e611b5" providerId="LiveId" clId="{30B5A729-0D81-434C-934C-1376C1583CCC}" dt="2025-02-27T17:51:01.343" v="1"/>
        <pc:sldMkLst>
          <pc:docMk/>
          <pc:sldMk cId="707789176" sldId="258"/>
        </pc:sldMkLst>
        <pc:spChg chg="mod">
          <ac:chgData name="HARSHIT KUMAR" userId="9f03fb9237e611b5" providerId="LiveId" clId="{30B5A729-0D81-434C-934C-1376C1583CCC}" dt="2025-02-27T17:51:01.343" v="1"/>
          <ac:spMkLst>
            <pc:docMk/>
            <pc:sldMk cId="707789176" sldId="258"/>
            <ac:spMk id="2" creationId="{A29DE7F2-E890-4744-88DD-A75F5E300513}"/>
          </ac:spMkLst>
        </pc:spChg>
      </pc:sldChg>
      <pc:sldChg chg="del">
        <pc:chgData name="HARSHIT KUMAR" userId="9f03fb9237e611b5" providerId="LiveId" clId="{30B5A729-0D81-434C-934C-1376C1583CCC}" dt="2025-02-28T11:17:22.307" v="1073" actId="2696"/>
        <pc:sldMkLst>
          <pc:docMk/>
          <pc:sldMk cId="566997565" sldId="260"/>
        </pc:sldMkLst>
      </pc:sldChg>
      <pc:sldChg chg="modSp mod">
        <pc:chgData name="HARSHIT KUMAR" userId="9f03fb9237e611b5" providerId="LiveId" clId="{30B5A729-0D81-434C-934C-1376C1583CCC}" dt="2025-02-28T11:08:25.160" v="1071" actId="14100"/>
        <pc:sldMkLst>
          <pc:docMk/>
          <pc:sldMk cId="1593920805" sldId="262"/>
        </pc:sldMkLst>
        <pc:spChg chg="mod">
          <ac:chgData name="HARSHIT KUMAR" userId="9f03fb9237e611b5" providerId="LiveId" clId="{30B5A729-0D81-434C-934C-1376C1583CCC}" dt="2025-02-28T11:04:34.977" v="1060" actId="27636"/>
          <ac:spMkLst>
            <pc:docMk/>
            <pc:sldMk cId="1593920805" sldId="262"/>
            <ac:spMk id="2" creationId="{75031FE9-9059-4FE8-B4AC-9771F23A1B89}"/>
          </ac:spMkLst>
        </pc:spChg>
        <pc:spChg chg="mod">
          <ac:chgData name="HARSHIT KUMAR" userId="9f03fb9237e611b5" providerId="LiveId" clId="{30B5A729-0D81-434C-934C-1376C1583CCC}" dt="2025-02-28T11:08:25.160" v="1071" actId="14100"/>
          <ac:spMkLst>
            <pc:docMk/>
            <pc:sldMk cId="1593920805" sldId="262"/>
            <ac:spMk id="8" creationId="{87441910-6501-5C60-C05A-BAFF34C25798}"/>
          </ac:spMkLst>
        </pc:spChg>
      </pc:sldChg>
      <pc:sldChg chg="addSp delSp modSp mod">
        <pc:chgData name="HARSHIT KUMAR" userId="9f03fb9237e611b5" providerId="LiveId" clId="{30B5A729-0D81-434C-934C-1376C1583CCC}" dt="2025-02-27T18:01:12.896" v="455" actId="113"/>
        <pc:sldMkLst>
          <pc:docMk/>
          <pc:sldMk cId="1346372204" sldId="264"/>
        </pc:sldMkLst>
        <pc:spChg chg="mod">
          <ac:chgData name="HARSHIT KUMAR" userId="9f03fb9237e611b5" providerId="LiveId" clId="{30B5A729-0D81-434C-934C-1376C1583CCC}" dt="2025-02-27T17:57:07.703" v="42"/>
          <ac:spMkLst>
            <pc:docMk/>
            <pc:sldMk cId="1346372204" sldId="264"/>
            <ac:spMk id="2" creationId="{537E1C88-627C-4655-A4FB-0BB02EDB078A}"/>
          </ac:spMkLst>
        </pc:spChg>
        <pc:spChg chg="del mod">
          <ac:chgData name="HARSHIT KUMAR" userId="9f03fb9237e611b5" providerId="LiveId" clId="{30B5A729-0D81-434C-934C-1376C1583CCC}" dt="2025-02-27T17:57:26.888" v="44"/>
          <ac:spMkLst>
            <pc:docMk/>
            <pc:sldMk cId="1346372204" sldId="264"/>
            <ac:spMk id="3" creationId="{033634FE-ADF0-4BC3-A0A9-447EA9DD096B}"/>
          </ac:spMkLst>
        </pc:spChg>
        <pc:spChg chg="add mod">
          <ac:chgData name="HARSHIT KUMAR" userId="9f03fb9237e611b5" providerId="LiveId" clId="{30B5A729-0D81-434C-934C-1376C1583CCC}" dt="2025-02-27T18:01:12.896" v="455" actId="113"/>
          <ac:spMkLst>
            <pc:docMk/>
            <pc:sldMk cId="1346372204" sldId="264"/>
            <ac:spMk id="4" creationId="{2AA69B6B-E754-6350-B993-E0CD685B8D94}"/>
          </ac:spMkLst>
        </pc:spChg>
        <pc:spChg chg="add del mod">
          <ac:chgData name="HARSHIT KUMAR" userId="9f03fb9237e611b5" providerId="LiveId" clId="{30B5A729-0D81-434C-934C-1376C1583CCC}" dt="2025-02-27T17:58:56.256" v="419"/>
          <ac:spMkLst>
            <pc:docMk/>
            <pc:sldMk cId="1346372204" sldId="264"/>
            <ac:spMk id="5" creationId="{2F998AC4-384D-9FE5-E826-6DDE1320F793}"/>
          </ac:spMkLst>
        </pc:spChg>
        <pc:spChg chg="add">
          <ac:chgData name="HARSHIT KUMAR" userId="9f03fb9237e611b5" providerId="LiveId" clId="{30B5A729-0D81-434C-934C-1376C1583CCC}" dt="2025-02-27T17:59:17.395" v="436"/>
          <ac:spMkLst>
            <pc:docMk/>
            <pc:sldMk cId="1346372204" sldId="264"/>
            <ac:spMk id="7" creationId="{5B4A8A0B-9DC3-7FD8-517C-ED14633F97B4}"/>
          </ac:spMkLst>
        </pc:spChg>
      </pc:sldChg>
      <pc:sldChg chg="addSp delSp modSp mod">
        <pc:chgData name="HARSHIT KUMAR" userId="9f03fb9237e611b5" providerId="LiveId" clId="{30B5A729-0D81-434C-934C-1376C1583CCC}" dt="2025-02-28T10:21:39.098" v="885" actId="255"/>
        <pc:sldMkLst>
          <pc:docMk/>
          <pc:sldMk cId="4151694508" sldId="268"/>
        </pc:sldMkLst>
        <pc:spChg chg="add del mod">
          <ac:chgData name="HARSHIT KUMAR" userId="9f03fb9237e611b5" providerId="LiveId" clId="{30B5A729-0D81-434C-934C-1376C1583CCC}" dt="2025-02-28T10:05:53.069" v="630" actId="478"/>
          <ac:spMkLst>
            <pc:docMk/>
            <pc:sldMk cId="4151694508" sldId="268"/>
            <ac:spMk id="2" creationId="{923EFD5C-68A2-F701-C8BC-1FD543ED3706}"/>
          </ac:spMkLst>
        </pc:spChg>
        <pc:spChg chg="add">
          <ac:chgData name="HARSHIT KUMAR" userId="9f03fb9237e611b5" providerId="LiveId" clId="{30B5A729-0D81-434C-934C-1376C1583CCC}" dt="2025-02-28T10:09:05.933" v="676"/>
          <ac:spMkLst>
            <pc:docMk/>
            <pc:sldMk cId="4151694508" sldId="268"/>
            <ac:spMk id="3" creationId="{21A41F47-1898-3DF1-161A-2C2816E8D30D}"/>
          </ac:spMkLst>
        </pc:spChg>
        <pc:spChg chg="mod">
          <ac:chgData name="HARSHIT KUMAR" userId="9f03fb9237e611b5" providerId="LiveId" clId="{30B5A729-0D81-434C-934C-1376C1583CCC}" dt="2025-02-28T10:03:18.293" v="622" actId="404"/>
          <ac:spMkLst>
            <pc:docMk/>
            <pc:sldMk cId="4151694508" sldId="268"/>
            <ac:spMk id="4" creationId="{FAD2AE59-5630-4D5C-83A9-4CDEF4D7DCFB}"/>
          </ac:spMkLst>
        </pc:spChg>
        <pc:spChg chg="mod">
          <ac:chgData name="HARSHIT KUMAR" userId="9f03fb9237e611b5" providerId="LiveId" clId="{30B5A729-0D81-434C-934C-1376C1583CCC}" dt="2025-02-28T10:19:18.055" v="827" actId="20577"/>
          <ac:spMkLst>
            <pc:docMk/>
            <pc:sldMk cId="4151694508" sldId="268"/>
            <ac:spMk id="6" creationId="{5A6B31B0-7B84-475D-961F-09C0191F91A2}"/>
          </ac:spMkLst>
        </pc:spChg>
        <pc:spChg chg="mod">
          <ac:chgData name="HARSHIT KUMAR" userId="9f03fb9237e611b5" providerId="LiveId" clId="{30B5A729-0D81-434C-934C-1376C1583CCC}" dt="2025-02-28T10:21:39.098" v="885" actId="255"/>
          <ac:spMkLst>
            <pc:docMk/>
            <pc:sldMk cId="4151694508" sldId="268"/>
            <ac:spMk id="8" creationId="{813F3455-E568-40C9-9F4D-8C89F4CD95F8}"/>
          </ac:spMkLst>
        </pc:spChg>
      </pc:sldChg>
      <pc:sldChg chg="modSp mod">
        <pc:chgData name="HARSHIT KUMAR" userId="9f03fb9237e611b5" providerId="LiveId" clId="{30B5A729-0D81-434C-934C-1376C1583CCC}" dt="2025-02-28T11:31:08.349" v="1247" actId="113"/>
        <pc:sldMkLst>
          <pc:docMk/>
          <pc:sldMk cId="2436493926" sldId="276"/>
        </pc:sldMkLst>
        <pc:spChg chg="mod">
          <ac:chgData name="HARSHIT KUMAR" userId="9f03fb9237e611b5" providerId="LiveId" clId="{30B5A729-0D81-434C-934C-1376C1583CCC}" dt="2025-02-28T11:31:08.349" v="1247" actId="113"/>
          <ac:spMkLst>
            <pc:docMk/>
            <pc:sldMk cId="2436493926" sldId="276"/>
            <ac:spMk id="3" creationId="{24AFFC60-19C3-4901-93F7-7AAF4C09F8C6}"/>
          </ac:spMkLst>
        </pc:spChg>
      </pc:sldChg>
      <pc:sldChg chg="modSp mod">
        <pc:chgData name="HARSHIT KUMAR" userId="9f03fb9237e611b5" providerId="LiveId" clId="{30B5A729-0D81-434C-934C-1376C1583CCC}" dt="2025-02-28T11:37:56.482" v="1426" actId="20577"/>
        <pc:sldMkLst>
          <pc:docMk/>
          <pc:sldMk cId="2243494996" sldId="277"/>
        </pc:sldMkLst>
        <pc:spChg chg="mod">
          <ac:chgData name="HARSHIT KUMAR" userId="9f03fb9237e611b5" providerId="LiveId" clId="{30B5A729-0D81-434C-934C-1376C1583CCC}" dt="2025-02-28T11:37:56.482" v="1426" actId="20577"/>
          <ac:spMkLst>
            <pc:docMk/>
            <pc:sldMk cId="2243494996" sldId="277"/>
            <ac:spMk id="2" creationId="{6719F29B-F233-48AF-8261-F33A4E079E3E}"/>
          </ac:spMkLst>
        </pc:spChg>
        <pc:spChg chg="mod">
          <ac:chgData name="HARSHIT KUMAR" userId="9f03fb9237e611b5" providerId="LiveId" clId="{30B5A729-0D81-434C-934C-1376C1583CCC}" dt="2025-02-28T11:37:28.001" v="1411" actId="27636"/>
          <ac:spMkLst>
            <pc:docMk/>
            <pc:sldMk cId="2243494996" sldId="277"/>
            <ac:spMk id="3" creationId="{35E3EA69-4E0E-41BD-8095-A124225A2647}"/>
          </ac:spMkLst>
        </pc:spChg>
      </pc:sldChg>
      <pc:sldChg chg="addSp delSp modSp mod">
        <pc:chgData name="HARSHIT KUMAR" userId="9f03fb9237e611b5" providerId="LiveId" clId="{30B5A729-0D81-434C-934C-1376C1583CCC}" dt="2025-02-28T11:28:39.695" v="1108" actId="20577"/>
        <pc:sldMkLst>
          <pc:docMk/>
          <pc:sldMk cId="4252466045" sldId="279"/>
        </pc:sldMkLst>
        <pc:spChg chg="add del mod">
          <ac:chgData name="HARSHIT KUMAR" userId="9f03fb9237e611b5" providerId="LiveId" clId="{30B5A729-0D81-434C-934C-1376C1583CCC}" dt="2025-02-28T11:24:37.106" v="1076" actId="478"/>
          <ac:spMkLst>
            <pc:docMk/>
            <pc:sldMk cId="4252466045" sldId="279"/>
            <ac:spMk id="3" creationId="{BA8563E8-F2BB-47E4-3DC5-ECAB3D943863}"/>
          </ac:spMkLst>
        </pc:spChg>
        <pc:spChg chg="add">
          <ac:chgData name="HARSHIT KUMAR" userId="9f03fb9237e611b5" providerId="LiveId" clId="{30B5A729-0D81-434C-934C-1376C1583CCC}" dt="2025-02-28T11:27:11.240" v="1092"/>
          <ac:spMkLst>
            <pc:docMk/>
            <pc:sldMk cId="4252466045" sldId="279"/>
            <ac:spMk id="4" creationId="{02F3294B-98D3-D5FA-7193-267009C6AD37}"/>
          </ac:spMkLst>
        </pc:spChg>
        <pc:spChg chg="mod">
          <ac:chgData name="HARSHIT KUMAR" userId="9f03fb9237e611b5" providerId="LiveId" clId="{30B5A729-0D81-434C-934C-1376C1583CCC}" dt="2025-02-28T11:28:39.695" v="1108" actId="20577"/>
          <ac:spMkLst>
            <pc:docMk/>
            <pc:sldMk cId="4252466045" sldId="279"/>
            <ac:spMk id="7" creationId="{3FF2D739-E475-54F8-C832-F04A983D0F24}"/>
          </ac:spMkLst>
        </pc:spChg>
        <pc:spChg chg="del mod">
          <ac:chgData name="HARSHIT KUMAR" userId="9f03fb9237e611b5" providerId="LiveId" clId="{30B5A729-0D81-434C-934C-1376C1583CCC}" dt="2025-02-28T11:24:32.919" v="1075" actId="478"/>
          <ac:spMkLst>
            <pc:docMk/>
            <pc:sldMk cId="4252466045" sldId="279"/>
            <ac:spMk id="8" creationId="{8E323639-65E1-FDBD-1BE3-374BB39C1971}"/>
          </ac:spMkLst>
        </pc:spChg>
        <pc:spChg chg="mod">
          <ac:chgData name="HARSHIT KUMAR" userId="9f03fb9237e611b5" providerId="LiveId" clId="{30B5A729-0D81-434C-934C-1376C1583CCC}" dt="2025-02-28T11:25:56.981" v="1084" actId="14100"/>
          <ac:spMkLst>
            <pc:docMk/>
            <pc:sldMk cId="4252466045" sldId="279"/>
            <ac:spMk id="23" creationId="{5FB75C3E-5885-49DD-8190-BB1E8C511A7E}"/>
          </ac:spMkLst>
        </pc:spChg>
      </pc:sldChg>
      <pc:sldChg chg="addSp delSp modSp mod">
        <pc:chgData name="HARSHIT KUMAR" userId="9f03fb9237e611b5" providerId="LiveId" clId="{30B5A729-0D81-434C-934C-1376C1583CCC}" dt="2025-02-28T10:36:22.156" v="1054" actId="14100"/>
        <pc:sldMkLst>
          <pc:docMk/>
          <pc:sldMk cId="1418789964" sldId="286"/>
        </pc:sldMkLst>
        <pc:spChg chg="mod">
          <ac:chgData name="HARSHIT KUMAR" userId="9f03fb9237e611b5" providerId="LiveId" clId="{30B5A729-0D81-434C-934C-1376C1583CCC}" dt="2025-02-28T10:23:33.672" v="929" actId="27636"/>
          <ac:spMkLst>
            <pc:docMk/>
            <pc:sldMk cId="1418789964" sldId="286"/>
            <ac:spMk id="2" creationId="{67708C79-A4AC-4B5D-92DF-600737E4D11A}"/>
          </ac:spMkLst>
        </pc:spChg>
        <pc:spChg chg="add del mod">
          <ac:chgData name="HARSHIT KUMAR" userId="9f03fb9237e611b5" providerId="LiveId" clId="{30B5A729-0D81-434C-934C-1376C1583CCC}" dt="2025-02-28T10:23:49.153" v="932" actId="478"/>
          <ac:spMkLst>
            <pc:docMk/>
            <pc:sldMk cId="1418789964" sldId="286"/>
            <ac:spMk id="4" creationId="{EC2BBB63-6CDD-ECEC-185C-28A28F34FD7E}"/>
          </ac:spMkLst>
        </pc:spChg>
        <pc:spChg chg="mod">
          <ac:chgData name="HARSHIT KUMAR" userId="9f03fb9237e611b5" providerId="LiveId" clId="{30B5A729-0D81-434C-934C-1376C1583CCC}" dt="2025-02-28T10:36:22.156" v="1054" actId="14100"/>
          <ac:spMkLst>
            <pc:docMk/>
            <pc:sldMk cId="1418789964" sldId="286"/>
            <ac:spMk id="7" creationId="{02492136-277B-808E-9D1B-0527359207DB}"/>
          </ac:spMkLst>
        </pc:spChg>
        <pc:spChg chg="del mod">
          <ac:chgData name="HARSHIT KUMAR" userId="9f03fb9237e611b5" providerId="LiveId" clId="{30B5A729-0D81-434C-934C-1376C1583CCC}" dt="2025-02-28T10:23:45.631" v="931" actId="478"/>
          <ac:spMkLst>
            <pc:docMk/>
            <pc:sldMk cId="1418789964" sldId="286"/>
            <ac:spMk id="12" creationId="{D3251268-42B4-3B45-A59B-740E2DB97A00}"/>
          </ac:spMkLst>
        </pc:spChg>
      </pc:sldChg>
      <pc:sldChg chg="modSp mod">
        <pc:chgData name="HARSHIT KUMAR" userId="9f03fb9237e611b5" providerId="LiveId" clId="{30B5A729-0D81-434C-934C-1376C1583CCC}" dt="2025-02-28T11:34:20.107" v="1272" actId="115"/>
        <pc:sldMkLst>
          <pc:docMk/>
          <pc:sldMk cId="1329539271" sldId="290"/>
        </pc:sldMkLst>
        <pc:spChg chg="mod">
          <ac:chgData name="HARSHIT KUMAR" userId="9f03fb9237e611b5" providerId="LiveId" clId="{30B5A729-0D81-434C-934C-1376C1583CCC}" dt="2025-02-27T17:54:16.562" v="40" actId="27636"/>
          <ac:spMkLst>
            <pc:docMk/>
            <pc:sldMk cId="1329539271" sldId="290"/>
            <ac:spMk id="2" creationId="{216815C6-3AD0-46E6-A74A-1967BD91AF50}"/>
          </ac:spMkLst>
        </pc:spChg>
        <pc:spChg chg="mod">
          <ac:chgData name="HARSHIT KUMAR" userId="9f03fb9237e611b5" providerId="LiveId" clId="{30B5A729-0D81-434C-934C-1376C1583CCC}" dt="2025-02-28T11:34:20.107" v="1272" actId="115"/>
          <ac:spMkLst>
            <pc:docMk/>
            <pc:sldMk cId="1329539271" sldId="290"/>
            <ac:spMk id="3" creationId="{1901B20D-4C28-4DA3-ABBD-718C22A5E58B}"/>
          </ac:spMkLst>
        </pc:spChg>
      </pc:sldChg>
      <pc:sldChg chg="addSp delSp modSp mod">
        <pc:chgData name="HARSHIT KUMAR" userId="9f03fb9237e611b5" providerId="LiveId" clId="{30B5A729-0D81-434C-934C-1376C1583CCC}" dt="2025-02-27T18:10:29.633" v="554" actId="1076"/>
        <pc:sldMkLst>
          <pc:docMk/>
          <pc:sldMk cId="3003251909" sldId="291"/>
        </pc:sldMkLst>
        <pc:spChg chg="mod">
          <ac:chgData name="HARSHIT KUMAR" userId="9f03fb9237e611b5" providerId="LiveId" clId="{30B5A729-0D81-434C-934C-1376C1583CCC}" dt="2025-02-27T18:04:51.167" v="490" actId="14100"/>
          <ac:spMkLst>
            <pc:docMk/>
            <pc:sldMk cId="3003251909" sldId="291"/>
            <ac:spMk id="2" creationId="{216815C6-3AD0-46E6-A74A-1967BD91AF50}"/>
          </ac:spMkLst>
        </pc:spChg>
        <pc:spChg chg="del mod">
          <ac:chgData name="HARSHIT KUMAR" userId="9f03fb9237e611b5" providerId="LiveId" clId="{30B5A729-0D81-434C-934C-1376C1583CCC}" dt="2025-02-27T18:06:51.317" v="522" actId="478"/>
          <ac:spMkLst>
            <pc:docMk/>
            <pc:sldMk cId="3003251909" sldId="291"/>
            <ac:spMk id="3" creationId="{1901B20D-4C28-4DA3-ABBD-718C22A5E58B}"/>
          </ac:spMkLst>
        </pc:spChg>
        <pc:spChg chg="add">
          <ac:chgData name="HARSHIT KUMAR" userId="9f03fb9237e611b5" providerId="LiveId" clId="{30B5A729-0D81-434C-934C-1376C1583CCC}" dt="2025-02-27T18:06:09.577" v="518"/>
          <ac:spMkLst>
            <pc:docMk/>
            <pc:sldMk cId="3003251909" sldId="291"/>
            <ac:spMk id="5" creationId="{1D7C6DA8-F3C9-F718-45E3-6BA7528CE641}"/>
          </ac:spMkLst>
        </pc:spChg>
        <pc:spChg chg="add">
          <ac:chgData name="HARSHIT KUMAR" userId="9f03fb9237e611b5" providerId="LiveId" clId="{30B5A729-0D81-434C-934C-1376C1583CCC}" dt="2025-02-27T18:06:36.222" v="521"/>
          <ac:spMkLst>
            <pc:docMk/>
            <pc:sldMk cId="3003251909" sldId="291"/>
            <ac:spMk id="6" creationId="{16AEEEE4-718F-35E4-9190-B9CFEBC195EA}"/>
          </ac:spMkLst>
        </pc:spChg>
        <pc:spChg chg="add del mod">
          <ac:chgData name="HARSHIT KUMAR" userId="9f03fb9237e611b5" providerId="LiveId" clId="{30B5A729-0D81-434C-934C-1376C1583CCC}" dt="2025-02-27T18:06:55.724" v="523" actId="478"/>
          <ac:spMkLst>
            <pc:docMk/>
            <pc:sldMk cId="3003251909" sldId="291"/>
            <ac:spMk id="8" creationId="{76761F8C-3E73-F023-8A76-4F4491997EF3}"/>
          </ac:spMkLst>
        </pc:spChg>
        <pc:spChg chg="add mod">
          <ac:chgData name="HARSHIT KUMAR" userId="9f03fb9237e611b5" providerId="LiveId" clId="{30B5A729-0D81-434C-934C-1376C1583CCC}" dt="2025-02-27T18:07:31.738" v="535" actId="20577"/>
          <ac:spMkLst>
            <pc:docMk/>
            <pc:sldMk cId="3003251909" sldId="291"/>
            <ac:spMk id="9" creationId="{173319B0-9C2D-53ED-7296-6F6B0D65713B}"/>
          </ac:spMkLst>
        </pc:spChg>
        <pc:spChg chg="add">
          <ac:chgData name="HARSHIT KUMAR" userId="9f03fb9237e611b5" providerId="LiveId" clId="{30B5A729-0D81-434C-934C-1376C1583CCC}" dt="2025-02-27T18:07:10.668" v="525"/>
          <ac:spMkLst>
            <pc:docMk/>
            <pc:sldMk cId="3003251909" sldId="291"/>
            <ac:spMk id="10" creationId="{B0BDDFEB-5B4A-7DBB-41FE-565C56C56F1A}"/>
          </ac:spMkLst>
        </pc:spChg>
        <pc:spChg chg="add">
          <ac:chgData name="HARSHIT KUMAR" userId="9f03fb9237e611b5" providerId="LiveId" clId="{30B5A729-0D81-434C-934C-1376C1583CCC}" dt="2025-02-27T18:07:16.483" v="526"/>
          <ac:spMkLst>
            <pc:docMk/>
            <pc:sldMk cId="3003251909" sldId="291"/>
            <ac:spMk id="11" creationId="{2857B1A3-B55B-7106-E916-962733FF588F}"/>
          </ac:spMkLst>
        </pc:spChg>
        <pc:spChg chg="add">
          <ac:chgData name="HARSHIT KUMAR" userId="9f03fb9237e611b5" providerId="LiveId" clId="{30B5A729-0D81-434C-934C-1376C1583CCC}" dt="2025-02-27T18:07:24.807" v="534"/>
          <ac:spMkLst>
            <pc:docMk/>
            <pc:sldMk cId="3003251909" sldId="291"/>
            <ac:spMk id="12" creationId="{AA93913A-ACD2-0A8A-AB02-43E27350D3F4}"/>
          </ac:spMkLst>
        </pc:spChg>
        <pc:spChg chg="add mod">
          <ac:chgData name="HARSHIT KUMAR" userId="9f03fb9237e611b5" providerId="LiveId" clId="{30B5A729-0D81-434C-934C-1376C1583CCC}" dt="2025-02-27T18:10:22.146" v="553" actId="1076"/>
          <ac:spMkLst>
            <pc:docMk/>
            <pc:sldMk cId="3003251909" sldId="291"/>
            <ac:spMk id="13" creationId="{B79C7E54-6C05-16D0-3790-2D4FC1283F49}"/>
          </ac:spMkLst>
        </pc:spChg>
        <pc:spChg chg="add mod">
          <ac:chgData name="HARSHIT KUMAR" userId="9f03fb9237e611b5" providerId="LiveId" clId="{30B5A729-0D81-434C-934C-1376C1583CCC}" dt="2025-02-27T18:10:29.633" v="554" actId="1076"/>
          <ac:spMkLst>
            <pc:docMk/>
            <pc:sldMk cId="3003251909" sldId="291"/>
            <ac:spMk id="14" creationId="{054666AA-DD45-C7EA-6668-E47BEFAC93D4}"/>
          </ac:spMkLst>
        </pc:spChg>
      </pc:sldChg>
      <pc:sldChg chg="del">
        <pc:chgData name="HARSHIT KUMAR" userId="9f03fb9237e611b5" providerId="LiveId" clId="{30B5A729-0D81-434C-934C-1376C1583CCC}" dt="2025-02-28T11:17:11.726" v="1072" actId="2696"/>
        <pc:sldMkLst>
          <pc:docMk/>
          <pc:sldMk cId="2390678392" sldId="292"/>
        </pc:sldMkLst>
      </pc:sldChg>
      <pc:sldChg chg="addSp delSp modSp new mod">
        <pc:chgData name="HARSHIT KUMAR" userId="9f03fb9237e611b5" providerId="LiveId" clId="{30B5A729-0D81-434C-934C-1376C1583CCC}" dt="2025-02-27T18:04:09.784" v="481" actId="1076"/>
        <pc:sldMkLst>
          <pc:docMk/>
          <pc:sldMk cId="1774486796" sldId="293"/>
        </pc:sldMkLst>
        <pc:spChg chg="del">
          <ac:chgData name="HARSHIT KUMAR" userId="9f03fb9237e611b5" providerId="LiveId" clId="{30B5A729-0D81-434C-934C-1376C1583CCC}" dt="2025-02-27T18:01:43.863" v="457" actId="478"/>
          <ac:spMkLst>
            <pc:docMk/>
            <pc:sldMk cId="1774486796" sldId="293"/>
            <ac:spMk id="2" creationId="{9F1AC016-4B52-F255-0328-4C96136294DB}"/>
          </ac:spMkLst>
        </pc:spChg>
        <pc:spChg chg="del">
          <ac:chgData name="HARSHIT KUMAR" userId="9f03fb9237e611b5" providerId="LiveId" clId="{30B5A729-0D81-434C-934C-1376C1583CCC}" dt="2025-02-27T18:02:07.667" v="458"/>
          <ac:spMkLst>
            <pc:docMk/>
            <pc:sldMk cId="1774486796" sldId="293"/>
            <ac:spMk id="4" creationId="{398B30E4-0177-983D-BE06-84E5AE769DCE}"/>
          </ac:spMkLst>
        </pc:spChg>
        <pc:spChg chg="add mod">
          <ac:chgData name="HARSHIT KUMAR" userId="9f03fb9237e611b5" providerId="LiveId" clId="{30B5A729-0D81-434C-934C-1376C1583CCC}" dt="2025-02-27T18:04:09.784" v="481" actId="1076"/>
          <ac:spMkLst>
            <pc:docMk/>
            <pc:sldMk cId="1774486796" sldId="293"/>
            <ac:spMk id="5" creationId="{416DB61E-9D44-C061-118E-367040B1B01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2/27/2025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fontScale="90000"/>
          </a:bodyPr>
          <a:lstStyle/>
          <a:p>
            <a:r>
              <a:rPr lang="en-GB" dirty="0"/>
              <a:t>Introduction to AI &amp; Prompt Engineering</a:t>
            </a:r>
            <a:br>
              <a:rPr lang="en-GB" dirty="0"/>
            </a:br>
            <a:br>
              <a:rPr lang="en-GB" dirty="0"/>
            </a:br>
            <a:r>
              <a:rPr lang="en-GB" sz="3100" dirty="0"/>
              <a:t>Understanding the Basics, Importance, and Future Scope</a:t>
            </a:r>
            <a:endParaRPr lang="en-US" dirty="0"/>
          </a:p>
        </p:txBody>
      </p:sp>
      <p:sp>
        <p:nvSpPr>
          <p:cNvPr id="5" name="TextBox 4">
            <a:extLst>
              <a:ext uri="{FF2B5EF4-FFF2-40B4-BE49-F238E27FC236}">
                <a16:creationId xmlns:a16="http://schemas.microsoft.com/office/drawing/2014/main" id="{95368D27-963C-F452-C6C8-AB6050EFF19B}"/>
              </a:ext>
            </a:extLst>
          </p:cNvPr>
          <p:cNvSpPr txBox="1"/>
          <p:nvPr/>
        </p:nvSpPr>
        <p:spPr>
          <a:xfrm rot="10800000" flipH="1" flipV="1">
            <a:off x="8577470" y="5565338"/>
            <a:ext cx="3614530" cy="1292662"/>
          </a:xfrm>
          <a:prstGeom prst="rect">
            <a:avLst/>
          </a:prstGeom>
          <a:noFill/>
        </p:spPr>
        <p:txBody>
          <a:bodyPr wrap="square" rtlCol="0">
            <a:spAutoFit/>
          </a:bodyPr>
          <a:lstStyle/>
          <a:p>
            <a:r>
              <a:rPr lang="en-GB" sz="2400" b="1" dirty="0">
                <a:solidFill>
                  <a:schemeClr val="bg1">
                    <a:lumMod val="95000"/>
                  </a:schemeClr>
                </a:solidFill>
              </a:rPr>
              <a:t>Created By: - </a:t>
            </a:r>
          </a:p>
          <a:p>
            <a:r>
              <a:rPr lang="en-GB" b="1" dirty="0">
                <a:solidFill>
                  <a:schemeClr val="bg1">
                    <a:lumMod val="95000"/>
                  </a:schemeClr>
                </a:solidFill>
              </a:rPr>
              <a:t>HARSHIT KUMAR</a:t>
            </a:r>
          </a:p>
          <a:p>
            <a:r>
              <a:rPr lang="en-GB" b="1" dirty="0">
                <a:solidFill>
                  <a:schemeClr val="bg1">
                    <a:lumMod val="95000"/>
                  </a:schemeClr>
                </a:solidFill>
              </a:rPr>
              <a:t>Mob: - (+91)-7352908904</a:t>
            </a:r>
          </a:p>
          <a:p>
            <a:r>
              <a:rPr lang="en-GB" b="1" dirty="0">
                <a:solidFill>
                  <a:schemeClr val="bg1">
                    <a:lumMod val="95000"/>
                  </a:schemeClr>
                </a:solidFill>
              </a:rPr>
              <a:t>Date: - 28-02-2025</a:t>
            </a:r>
            <a:endParaRPr lang="en-US" b="1" dirty="0">
              <a:solidFill>
                <a:schemeClr val="bg1">
                  <a:lumMod val="95000"/>
                </a:schemeClr>
              </a:solidFill>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3953" y="292239"/>
            <a:ext cx="7606895" cy="751370"/>
          </a:xfrm>
        </p:spPr>
        <p:txBody>
          <a:bodyPr>
            <a:normAutofit/>
          </a:bodyPr>
          <a:lstStyle/>
          <a:p>
            <a:r>
              <a:rPr lang="en-US" dirty="0"/>
              <a:t>Why AI Matters?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795574" y="1330899"/>
            <a:ext cx="7615274" cy="4205198"/>
          </a:xfrm>
        </p:spPr>
        <p:txBody>
          <a:bodyPr>
            <a:normAutofit/>
          </a:bodyPr>
          <a:lstStyle/>
          <a:p>
            <a:pPr>
              <a:buFont typeface="Wingdings" panose="05000000000000000000" pitchFamily="2" charset="2"/>
              <a:buChar char="v"/>
            </a:pPr>
            <a:r>
              <a:rPr lang="en-GB" dirty="0"/>
              <a:t>Artificial intelligence is a constellation of many different technologies working together to enable machines to sense, comprehend, act, and learn with human-like levels of intelligence. Maybe that’s why it seems as though everyone’s definition of artificial intelligence is different: AI isn’t just one thing.</a:t>
            </a:r>
          </a:p>
          <a:p>
            <a:pPr>
              <a:buFont typeface="Wingdings" panose="05000000000000000000" pitchFamily="2" charset="2"/>
              <a:buChar char="v"/>
            </a:pPr>
            <a:r>
              <a:rPr lang="en-GB" dirty="0"/>
              <a:t>Technologies like machine learning and natural language processing are all part of the AI landscape. Each one is evolving along its own path and, when applied in combination with data, analytics and automation, can help businesses achieve their goals, be it improving customer service or optimizing the supply chain.</a:t>
            </a:r>
          </a:p>
          <a:p>
            <a:pPr>
              <a:buFont typeface="Wingdings" panose="05000000000000000000" pitchFamily="2" charset="2"/>
              <a:buChar char="v"/>
            </a:pPr>
            <a:r>
              <a:rPr lang="en-GB" dirty="0"/>
              <a:t>General AI is more like what we see in sci-fi films, where sentient machines emulate human intelligence, thinking strategically, abstractly and creatively, with the ability to handle a range of complex tasks.</a:t>
            </a:r>
          </a:p>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584819"/>
          </a:xfrm>
        </p:spPr>
        <p:txBody>
          <a:bodyPr>
            <a:normAutofit/>
          </a:bodyPr>
          <a:lstStyle/>
          <a:p>
            <a:r>
              <a:rPr lang="en-GB" sz="3200" dirty="0"/>
              <a:t>Conclusion for AI &amp; Prompt Engineering</a:t>
            </a:r>
            <a:endParaRPr lang="en-US" sz="3200" dirty="0"/>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1480930"/>
            <a:ext cx="9937060" cy="4636841"/>
          </a:xfrm>
        </p:spPr>
        <p:txBody>
          <a:bodyPr>
            <a:normAutofit/>
          </a:bodyPr>
          <a:lstStyle/>
          <a:p>
            <a:r>
              <a:rPr lang="en-GB" dirty="0"/>
              <a:t>AI is transforming the world, and prompt engineering is unlocking its full potential. From automation to creativity, AI is reshaping industries and daily life. As AI continues to evolve, mastering prompt engineering will be crucial in harnessing its power responsibly and efficiently. The future lies in ethical AI, human-AI collaboration, and continuous innovation.</a:t>
            </a:r>
          </a:p>
          <a:p>
            <a:endParaRPr lang="en-GB" dirty="0"/>
          </a:p>
          <a:p>
            <a:r>
              <a:rPr lang="en-GB" b="1" dirty="0"/>
              <a:t>Few Key Points for AI &amp; Prompt Engineering</a:t>
            </a:r>
          </a:p>
          <a:p>
            <a:pPr marL="285750" indent="-285750">
              <a:buFont typeface="Wingdings" panose="05000000000000000000" pitchFamily="2" charset="2"/>
              <a:buChar char="Ø"/>
            </a:pPr>
            <a:r>
              <a:rPr lang="en-GB" dirty="0"/>
              <a:t>AI is revolutionizing industries such as healthcare, finance, and education.</a:t>
            </a:r>
          </a:p>
          <a:p>
            <a:pPr marL="285750" indent="-285750">
              <a:buFont typeface="Wingdings" panose="05000000000000000000" pitchFamily="2" charset="2"/>
              <a:buChar char="Ø"/>
            </a:pPr>
            <a:r>
              <a:rPr lang="en-GB" dirty="0"/>
              <a:t>Machine Learning, Deep Learning, and NLP are key components of AI.</a:t>
            </a:r>
          </a:p>
          <a:p>
            <a:pPr marL="285750" indent="-285750">
              <a:buFont typeface="Wingdings" panose="05000000000000000000" pitchFamily="2" charset="2"/>
              <a:buChar char="Ø"/>
            </a:pPr>
            <a:r>
              <a:rPr lang="en-GB" dirty="0"/>
              <a:t>Prompt Engineering optimizes AI outputs, improving accuracy and efficiency.</a:t>
            </a:r>
          </a:p>
          <a:p>
            <a:pPr marL="285750" indent="-285750">
              <a:buFont typeface="Wingdings" panose="05000000000000000000" pitchFamily="2" charset="2"/>
              <a:buChar char="Ø"/>
            </a:pPr>
            <a:r>
              <a:rPr lang="en-GB" dirty="0"/>
              <a:t>Well-structured prompts lead to better AI-generated responses.</a:t>
            </a:r>
          </a:p>
          <a:p>
            <a:pPr marL="285750" indent="-285750">
              <a:buFont typeface="Wingdings" panose="05000000000000000000" pitchFamily="2" charset="2"/>
              <a:buChar char="Ø"/>
            </a:pPr>
            <a:r>
              <a:rPr lang="en-GB" dirty="0"/>
              <a:t>The future of AI includes AGI, robotics, and personalized AI assistants.</a:t>
            </a:r>
          </a:p>
          <a:p>
            <a:pPr marL="285750" indent="-285750">
              <a:buFont typeface="Wingdings" panose="05000000000000000000" pitchFamily="2" charset="2"/>
              <a:buChar char="Ø"/>
            </a:pPr>
            <a:r>
              <a:rPr lang="en-GB" dirty="0"/>
              <a:t>Ethical AI and responsible usage will shape AI’s long-term impact.</a:t>
            </a:r>
          </a:p>
          <a:p>
            <a:pPr marL="285750" indent="-285750">
              <a:buFont typeface="Wingdings" panose="05000000000000000000" pitchFamily="2" charset="2"/>
              <a:buChar char="Ø"/>
            </a:pPr>
            <a:r>
              <a:rPr lang="en-GB" dirty="0"/>
              <a:t>Mastering AI &amp; Prompt Engineering will open new career opportunities.</a:t>
            </a:r>
            <a:endParaRPr lang="en-US" dirty="0"/>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b="1" dirty="0"/>
              <a:t>HARSHIT KUMAR​</a:t>
            </a:r>
          </a:p>
          <a:p>
            <a:r>
              <a:rPr lang="en-US" dirty="0"/>
              <a:t>(+91)-7352908904</a:t>
            </a:r>
          </a:p>
          <a:p>
            <a:r>
              <a:rPr lang="en-US" dirty="0"/>
              <a:t>Harshit.talk@gamil.com​</a:t>
            </a:r>
          </a:p>
          <a:p>
            <a:r>
              <a:rPr lang="en-US" dirty="0"/>
              <a:t>https://github.com/Harshit-talk</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content</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3055937"/>
          </a:xfrm>
        </p:spPr>
        <p:txBody>
          <a:bodyPr>
            <a:normAutofit fontScale="70000" lnSpcReduction="20000"/>
          </a:bodyPr>
          <a:lstStyle/>
          <a:p>
            <a:r>
              <a:rPr lang="en-US" dirty="0"/>
              <a:t>Introduction</a:t>
            </a:r>
          </a:p>
          <a:p>
            <a:r>
              <a:rPr lang="en-US" dirty="0"/>
              <a:t>AI</a:t>
            </a:r>
          </a:p>
          <a:p>
            <a:r>
              <a:rPr lang="en-US" dirty="0"/>
              <a:t>History of AI</a:t>
            </a:r>
          </a:p>
          <a:p>
            <a:r>
              <a:rPr lang="en-US" dirty="0"/>
              <a:t>Future of AI</a:t>
            </a:r>
          </a:p>
          <a:p>
            <a:r>
              <a:rPr lang="en-US" dirty="0"/>
              <a:t>Machine Learning &amp; Deep Learning</a:t>
            </a:r>
          </a:p>
          <a:p>
            <a:r>
              <a:rPr lang="en-US" dirty="0"/>
              <a:t>Prompt Engineering </a:t>
            </a:r>
          </a:p>
          <a:p>
            <a:r>
              <a:rPr lang="en-US" dirty="0"/>
              <a:t>Why AI Matters</a:t>
            </a:r>
          </a:p>
          <a:p>
            <a:r>
              <a:rPr lang="en-US" dirty="0"/>
              <a:t>Conclusions </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GB" dirty="0"/>
              <a:t>"AI is the engine, but prompts are the steering wheel—guide it well, and it will take you anywhere."</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6"/>
            <a:ext cx="6594768" cy="628532"/>
          </a:xfrm>
        </p:spPr>
        <p:txBody>
          <a:bodyPr>
            <a:normAutofit fontScale="90000"/>
          </a:bodyPr>
          <a:lstStyle/>
          <a:p>
            <a:r>
              <a:rPr lang="en-US" sz="4000" i="0" dirty="0">
                <a:solidFill>
                  <a:srgbClr val="CDCDCD"/>
                </a:solidFill>
                <a:effectLst/>
                <a:latin typeface="Google Sans"/>
              </a:rPr>
              <a:t>artificial intelligence (AI)</a:t>
            </a:r>
            <a:r>
              <a:rPr lang="en-US" dirty="0"/>
              <a: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18500" y="1477477"/>
            <a:ext cx="6594768" cy="4207706"/>
          </a:xfrm>
        </p:spPr>
        <p:txBody>
          <a:bodyPr>
            <a:normAutofit lnSpcReduction="10000"/>
          </a:bodyPr>
          <a:lstStyle/>
          <a:p>
            <a:r>
              <a:rPr lang="en-GB" dirty="0">
                <a:solidFill>
                  <a:srgbClr val="FFFFFF"/>
                </a:solidFill>
                <a:latin typeface="Google Sans"/>
              </a:rPr>
              <a:t>T</a:t>
            </a:r>
            <a:r>
              <a:rPr lang="en-GB" b="0" i="0" dirty="0">
                <a:solidFill>
                  <a:srgbClr val="FFFFFF"/>
                </a:solidFill>
                <a:effectLst/>
                <a:latin typeface="Google Sans"/>
              </a:rPr>
              <a:t>he ability of a digital computer or computer-controlled robot to perform tasks commonly associated with intelligent beings.</a:t>
            </a:r>
          </a:p>
          <a:p>
            <a:pPr algn="ctr"/>
            <a:r>
              <a:rPr lang="en-US" u="sng" dirty="0"/>
              <a:t>or</a:t>
            </a:r>
          </a:p>
          <a:p>
            <a:r>
              <a:rPr lang="en-GB" b="0" i="0" dirty="0">
                <a:solidFill>
                  <a:srgbClr val="ECECEC"/>
                </a:solidFill>
                <a:effectLst/>
                <a:latin typeface="Google Sans"/>
              </a:rPr>
              <a:t>Artificial Intelligence (AI) </a:t>
            </a:r>
            <a:r>
              <a:rPr lang="en-GB" b="0" i="0" dirty="0">
                <a:solidFill>
                  <a:srgbClr val="FFFFFF"/>
                </a:solidFill>
                <a:effectLst/>
                <a:latin typeface="Google Sans"/>
              </a:rPr>
              <a:t>endeavours to simulate the natural intelligence of human beings into machines thus making them intelligent</a:t>
            </a:r>
            <a:r>
              <a:rPr lang="en-GB" b="0" i="0" dirty="0">
                <a:solidFill>
                  <a:srgbClr val="ECECEC"/>
                </a:solidFill>
                <a:effectLst/>
                <a:latin typeface="Google Sans"/>
              </a:rPr>
              <a:t>.</a:t>
            </a:r>
            <a:endParaRPr lang="en-US" dirty="0"/>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History of AI</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4" name="Rectangle 1">
            <a:extLst>
              <a:ext uri="{FF2B5EF4-FFF2-40B4-BE49-F238E27FC236}">
                <a16:creationId xmlns:a16="http://schemas.microsoft.com/office/drawing/2014/main" id="{2AA69B6B-E754-6350-B993-E0CD685B8D94}"/>
              </a:ext>
            </a:extLst>
          </p:cNvPr>
          <p:cNvSpPr>
            <a:spLocks noGrp="1" noChangeArrowheads="1"/>
          </p:cNvSpPr>
          <p:nvPr>
            <p:ph sz="half" idx="14"/>
          </p:nvPr>
        </p:nvSpPr>
        <p:spPr bwMode="auto">
          <a:xfrm>
            <a:off x="596348" y="1798737"/>
            <a:ext cx="771881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1950s – Birth of AI Concept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Alan Turing proposes the </a:t>
            </a:r>
            <a:r>
              <a:rPr kumimoji="0" lang="en-US" altLang="en-US" sz="1800" b="1" i="0" u="none" strike="noStrike" cap="none" normalizeH="0" baseline="0" dirty="0">
                <a:ln>
                  <a:noFill/>
                </a:ln>
                <a:solidFill>
                  <a:schemeClr val="tx1"/>
                </a:solidFill>
                <a:effectLst/>
                <a:latin typeface="Arial" panose="020B0604020202020204" pitchFamily="34" charset="0"/>
              </a:rPr>
              <a:t>Turing Test</a:t>
            </a:r>
            <a:r>
              <a:rPr kumimoji="0" lang="en-US" altLang="en-US" sz="1800" b="0" i="0" u="none" strike="noStrike" cap="none" normalizeH="0" baseline="0" dirty="0">
                <a:ln>
                  <a:noFill/>
                </a:ln>
                <a:solidFill>
                  <a:schemeClr val="tx1"/>
                </a:solidFill>
                <a:effectLst/>
                <a:latin typeface="Arial" panose="020B0604020202020204" pitchFamily="34" charset="0"/>
              </a:rPr>
              <a:t> to measure machine intelligence.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John McCarthy coins the term </a:t>
            </a:r>
            <a:r>
              <a:rPr kumimoji="0" lang="en-US" altLang="en-US" sz="1800" b="1" i="0" u="none" strike="noStrike" cap="none" normalizeH="0" baseline="0" dirty="0">
                <a:ln>
                  <a:noFill/>
                </a:ln>
                <a:solidFill>
                  <a:schemeClr val="tx1"/>
                </a:solidFill>
                <a:effectLst/>
                <a:latin typeface="Arial" panose="020B0604020202020204" pitchFamily="34" charset="0"/>
              </a:rPr>
              <a:t>"Artificial Intelligence"</a:t>
            </a:r>
            <a:r>
              <a:rPr kumimoji="0" lang="en-US" altLang="en-US" sz="1800" b="0" i="0" u="none" strike="noStrike" cap="none" normalizeH="0" baseline="0" dirty="0">
                <a:ln>
                  <a:noFill/>
                </a:ln>
                <a:solidFill>
                  <a:schemeClr val="tx1"/>
                </a:solidFill>
                <a:effectLst/>
                <a:latin typeface="Arial" panose="020B0604020202020204" pitchFamily="34" charset="0"/>
              </a:rPr>
              <a:t> in 1956.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1956 – Dartmouth Conference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Considered the </a:t>
            </a:r>
            <a:r>
              <a:rPr kumimoji="0" lang="en-US" altLang="en-US" sz="1800" b="1" i="0" u="none" strike="noStrike" cap="none" normalizeH="0" baseline="0" dirty="0">
                <a:ln>
                  <a:noFill/>
                </a:ln>
                <a:solidFill>
                  <a:schemeClr val="tx1"/>
                </a:solidFill>
                <a:effectLst/>
                <a:latin typeface="Arial" panose="020B0604020202020204" pitchFamily="34" charset="0"/>
              </a:rPr>
              <a:t>birth of AI</a:t>
            </a:r>
            <a:r>
              <a:rPr kumimoji="0" lang="en-US" altLang="en-US" sz="1800" b="0" i="0" u="none" strike="noStrike" cap="none" normalizeH="0" baseline="0" dirty="0">
                <a:ln>
                  <a:noFill/>
                </a:ln>
                <a:solidFill>
                  <a:schemeClr val="tx1"/>
                </a:solidFill>
                <a:effectLst/>
                <a:latin typeface="Arial" panose="020B0604020202020204" pitchFamily="34" charset="0"/>
              </a:rPr>
              <a:t> as an academic field.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Researchers begin exploring symbolic AI (rule-based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1960s – Early AI Programs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Development of </a:t>
            </a:r>
            <a:r>
              <a:rPr kumimoji="0" lang="en-US" altLang="en-US" sz="1800" b="1" i="0" u="none" strike="noStrike" cap="none" normalizeH="0" baseline="0" dirty="0">
                <a:ln>
                  <a:noFill/>
                </a:ln>
                <a:solidFill>
                  <a:schemeClr val="tx1"/>
                </a:solidFill>
                <a:effectLst/>
                <a:latin typeface="Arial" panose="020B0604020202020204" pitchFamily="34" charset="0"/>
              </a:rPr>
              <a:t>ELIZA</a:t>
            </a:r>
            <a:r>
              <a:rPr kumimoji="0" lang="en-US" altLang="en-US" sz="1800" b="0" i="0" u="none" strike="noStrike" cap="none" normalizeH="0" baseline="0" dirty="0">
                <a:ln>
                  <a:noFill/>
                </a:ln>
                <a:solidFill>
                  <a:schemeClr val="tx1"/>
                </a:solidFill>
                <a:effectLst/>
                <a:latin typeface="Arial" panose="020B0604020202020204" pitchFamily="34" charset="0"/>
              </a:rPr>
              <a:t>, the first chatbot.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AI used in solving algebra and geometry problems.</a:t>
            </a: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800" b="1" i="0" u="none" strike="noStrike" cap="none" normalizeH="0" baseline="0" dirty="0">
                <a:ln>
                  <a:noFill/>
                </a:ln>
                <a:solidFill>
                  <a:schemeClr val="tx1"/>
                </a:solidFill>
                <a:effectLst/>
                <a:latin typeface="Arial" panose="020B0604020202020204" pitchFamily="34" charset="0"/>
              </a:rPr>
              <a:t>1990s – AI in Real-World Applications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800" b="0" i="0" u="none" strike="noStrike" cap="none" normalizeH="0" baseline="0" dirty="0">
                <a:ln>
                  <a:noFill/>
                </a:ln>
                <a:solidFill>
                  <a:schemeClr val="tx1"/>
                </a:solidFill>
                <a:effectLst/>
                <a:latin typeface="Arial" panose="020B0604020202020204" pitchFamily="34" charset="0"/>
              </a:rPr>
              <a:t>IBM’s Deep Blue defeats world chess champion Garry Kasparov (1997).AI used in speech recognition and decision-making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800" b="1" i="0" u="none" strike="noStrike" cap="none" normalizeH="0" baseline="0" dirty="0">
                <a:ln>
                  <a:noFill/>
                </a:ln>
                <a:solidFill>
                  <a:schemeClr val="tx1"/>
                </a:solidFill>
                <a:effectLst/>
                <a:latin typeface="Arial" panose="020B0604020202020204" pitchFamily="34" charset="0"/>
              </a:rPr>
              <a:t>2000s – Rise of Big Data &amp; Deep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800" b="0" i="0" u="none" strike="noStrike" cap="none" normalizeH="0" baseline="0" dirty="0">
                <a:ln>
                  <a:noFill/>
                </a:ln>
                <a:solidFill>
                  <a:schemeClr val="tx1"/>
                </a:solidFill>
                <a:effectLst/>
                <a:latin typeface="Arial" panose="020B0604020202020204" pitchFamily="34" charset="0"/>
              </a:rPr>
              <a:t>Increased computing power enables Machine Learning &amp; Neural Networks.AI applied in Google Search, recommendation systems, and automation.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D1CF57-0AA5-A565-9ADE-93732C48367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5" name="Rectangle 1">
            <a:extLst>
              <a:ext uri="{FF2B5EF4-FFF2-40B4-BE49-F238E27FC236}">
                <a16:creationId xmlns:a16="http://schemas.microsoft.com/office/drawing/2014/main" id="{416DB61E-9D44-C061-118E-367040B1B01C}"/>
              </a:ext>
            </a:extLst>
          </p:cNvPr>
          <p:cNvSpPr>
            <a:spLocks noGrp="1" noChangeArrowheads="1"/>
          </p:cNvSpPr>
          <p:nvPr>
            <p:ph sz="half" idx="14"/>
          </p:nvPr>
        </p:nvSpPr>
        <p:spPr bwMode="auto">
          <a:xfrm>
            <a:off x="463827" y="459596"/>
            <a:ext cx="7177029"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2010s – Breakthroughs in AI &amp; Deep Learning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2011:</a:t>
            </a:r>
            <a:r>
              <a:rPr kumimoji="0" lang="en-US" altLang="en-US" sz="1800" b="0" i="0" u="none" strike="noStrike" cap="none" normalizeH="0" baseline="0" dirty="0">
                <a:ln>
                  <a:noFill/>
                </a:ln>
                <a:solidFill>
                  <a:schemeClr val="tx1"/>
                </a:solidFill>
                <a:effectLst/>
                <a:latin typeface="Arial" panose="020B0604020202020204" pitchFamily="34" charset="0"/>
              </a:rPr>
              <a:t> IBM’s </a:t>
            </a:r>
            <a:r>
              <a:rPr kumimoji="0" lang="en-US" altLang="en-US" sz="1800" b="1" i="0" u="none" strike="noStrike" cap="none" normalizeH="0" baseline="0" dirty="0">
                <a:ln>
                  <a:noFill/>
                </a:ln>
                <a:solidFill>
                  <a:schemeClr val="tx1"/>
                </a:solidFill>
                <a:effectLst/>
                <a:latin typeface="Arial" panose="020B0604020202020204" pitchFamily="34" charset="0"/>
              </a:rPr>
              <a:t>Watson</a:t>
            </a:r>
            <a:r>
              <a:rPr kumimoji="0" lang="en-US" altLang="en-US" sz="1800" b="0" i="0" u="none" strike="noStrike" cap="none" normalizeH="0" baseline="0" dirty="0">
                <a:ln>
                  <a:noFill/>
                </a:ln>
                <a:solidFill>
                  <a:schemeClr val="tx1"/>
                </a:solidFill>
                <a:effectLst/>
                <a:latin typeface="Arial" panose="020B0604020202020204" pitchFamily="34" charset="0"/>
              </a:rPr>
              <a:t> wins Jeopardy!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2012:</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AlexNet</a:t>
            </a:r>
            <a:r>
              <a:rPr kumimoji="0" lang="en-US" altLang="en-US" sz="1800" b="0" i="0" u="none" strike="noStrike" cap="none" normalizeH="0" baseline="0" dirty="0">
                <a:ln>
                  <a:noFill/>
                </a:ln>
                <a:solidFill>
                  <a:schemeClr val="tx1"/>
                </a:solidFill>
                <a:effectLst/>
                <a:latin typeface="Arial" panose="020B0604020202020204" pitchFamily="34" charset="0"/>
              </a:rPr>
              <a:t> revolutionizes </a:t>
            </a:r>
            <a:r>
              <a:rPr kumimoji="0" lang="en-US" altLang="en-US" sz="1800" b="1" i="0" u="none" strike="noStrike" cap="none" normalizeH="0" baseline="0" dirty="0">
                <a:ln>
                  <a:noFill/>
                </a:ln>
                <a:solidFill>
                  <a:schemeClr val="tx1"/>
                </a:solidFill>
                <a:effectLst/>
                <a:latin typeface="Arial" panose="020B0604020202020204" pitchFamily="34" charset="0"/>
              </a:rPr>
              <a:t>computer vision</a:t>
            </a:r>
            <a:r>
              <a:rPr kumimoji="0" lang="en-US" altLang="en-US" sz="1800" b="0" i="0" u="none" strike="noStrike" cap="none" normalizeH="0" baseline="0" dirty="0">
                <a:ln>
                  <a:noFill/>
                </a:ln>
                <a:solidFill>
                  <a:schemeClr val="tx1"/>
                </a:solidFill>
                <a:effectLst/>
                <a:latin typeface="Arial" panose="020B0604020202020204" pitchFamily="34" charset="0"/>
              </a:rPr>
              <a:t> using deep learning.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2014:</a:t>
            </a:r>
            <a:r>
              <a:rPr kumimoji="0" lang="en-US" altLang="en-US" sz="1800" b="0" i="0" u="none" strike="noStrike" cap="none" normalizeH="0" baseline="0" dirty="0">
                <a:ln>
                  <a:noFill/>
                </a:ln>
                <a:solidFill>
                  <a:schemeClr val="tx1"/>
                </a:solidFill>
                <a:effectLst/>
                <a:latin typeface="Arial" panose="020B0604020202020204" pitchFamily="34" charset="0"/>
              </a:rPr>
              <a:t> Google’s </a:t>
            </a:r>
            <a:r>
              <a:rPr kumimoji="0" lang="en-US" altLang="en-US" sz="1800" b="1" i="0" u="none" strike="noStrike" cap="none" normalizeH="0" baseline="0" dirty="0">
                <a:ln>
                  <a:noFill/>
                </a:ln>
                <a:solidFill>
                  <a:schemeClr val="tx1"/>
                </a:solidFill>
                <a:effectLst/>
                <a:latin typeface="Arial" panose="020B0604020202020204" pitchFamily="34" charset="0"/>
              </a:rPr>
              <a:t>DeepMind creates AlphaGo</a:t>
            </a:r>
            <a:r>
              <a:rPr kumimoji="0" lang="en-US" altLang="en-US" sz="1800" b="0" i="0" u="none" strike="noStrike" cap="none" normalizeH="0" baseline="0" dirty="0">
                <a:ln>
                  <a:noFill/>
                </a:ln>
                <a:solidFill>
                  <a:schemeClr val="tx1"/>
                </a:solidFill>
                <a:effectLst/>
                <a:latin typeface="Arial" panose="020B0604020202020204" pitchFamily="34" charset="0"/>
              </a:rPr>
              <a:t>, defeating human Go</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champions.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AI integrated into </a:t>
            </a:r>
            <a:r>
              <a:rPr kumimoji="0" lang="en-US" altLang="en-US" sz="1800" b="1" i="0" u="none" strike="noStrike" cap="none" normalizeH="0" baseline="0" dirty="0">
                <a:ln>
                  <a:noFill/>
                </a:ln>
                <a:solidFill>
                  <a:schemeClr val="tx1"/>
                </a:solidFill>
                <a:effectLst/>
                <a:latin typeface="Arial" panose="020B0604020202020204" pitchFamily="34" charset="0"/>
              </a:rPr>
              <a:t>Siri, Alexa, and Google Assistant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2020s – Generative AI &amp; LLMs (Large Language Models)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OpenAI releases </a:t>
            </a:r>
            <a:r>
              <a:rPr kumimoji="0" lang="en-US" altLang="en-US" sz="1800" b="1" i="0" u="none" strike="noStrike" cap="none" normalizeH="0" baseline="0" dirty="0">
                <a:ln>
                  <a:noFill/>
                </a:ln>
                <a:solidFill>
                  <a:schemeClr val="tx1"/>
                </a:solidFill>
                <a:effectLst/>
                <a:latin typeface="Arial" panose="020B0604020202020204" pitchFamily="34" charset="0"/>
              </a:rPr>
              <a:t>GPT-3 (2020)</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ChatGPT (2022)</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AI used in </a:t>
            </a:r>
            <a:r>
              <a:rPr kumimoji="0" lang="en-US" altLang="en-US" sz="1800" b="1" i="0" u="none" strike="noStrike" cap="none" normalizeH="0" baseline="0" dirty="0">
                <a:ln>
                  <a:noFill/>
                </a:ln>
                <a:solidFill>
                  <a:schemeClr val="tx1"/>
                </a:solidFill>
                <a:effectLst/>
                <a:latin typeface="Arial" panose="020B0604020202020204" pitchFamily="34" charset="0"/>
              </a:rPr>
              <a:t>text generation, image creation (DALL·E), and code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completion (Copilot)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Growth of </a:t>
            </a:r>
            <a:r>
              <a:rPr kumimoji="0" lang="en-US" altLang="en-US" sz="1800" b="1" i="0" u="none" strike="noStrike" cap="none" normalizeH="0" baseline="0" dirty="0">
                <a:ln>
                  <a:noFill/>
                </a:ln>
                <a:solidFill>
                  <a:schemeClr val="tx1"/>
                </a:solidFill>
                <a:effectLst/>
                <a:latin typeface="Arial" panose="020B0604020202020204" pitchFamily="34" charset="0"/>
              </a:rPr>
              <a:t>AI Ethics, Explainable AI, and Prompt Engineering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4486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847168"/>
          </a:xfrm>
        </p:spPr>
        <p:txBody>
          <a:bodyPr>
            <a:normAutofit/>
          </a:bodyPr>
          <a:lstStyle/>
          <a:p>
            <a:r>
              <a:rPr lang="en-US" dirty="0"/>
              <a:t>Future of ai</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9" name="TextBox 8">
            <a:extLst>
              <a:ext uri="{FF2B5EF4-FFF2-40B4-BE49-F238E27FC236}">
                <a16:creationId xmlns:a16="http://schemas.microsoft.com/office/drawing/2014/main" id="{173319B0-9C2D-53ED-7296-6F6B0D65713B}"/>
              </a:ext>
            </a:extLst>
          </p:cNvPr>
          <p:cNvSpPr txBox="1"/>
          <p:nvPr/>
        </p:nvSpPr>
        <p:spPr>
          <a:xfrm>
            <a:off x="5208104" y="2196548"/>
            <a:ext cx="6216453" cy="3687417"/>
          </a:xfrm>
          <a:prstGeom prst="rect">
            <a:avLst/>
          </a:prstGeom>
          <a:noFill/>
        </p:spPr>
        <p:txBody>
          <a:bodyPr wrap="square" rtlCol="0">
            <a:spAutoFit/>
          </a:bodyPr>
          <a:lstStyle/>
          <a:p>
            <a:endParaRPr lang="en-US" dirty="0"/>
          </a:p>
        </p:txBody>
      </p:sp>
      <p:sp>
        <p:nvSpPr>
          <p:cNvPr id="13" name="Rectangle 6">
            <a:extLst>
              <a:ext uri="{FF2B5EF4-FFF2-40B4-BE49-F238E27FC236}">
                <a16:creationId xmlns:a16="http://schemas.microsoft.com/office/drawing/2014/main" id="{B79C7E54-6C05-16D0-3790-2D4FC1283F49}"/>
              </a:ext>
            </a:extLst>
          </p:cNvPr>
          <p:cNvSpPr>
            <a:spLocks noChangeArrowheads="1"/>
          </p:cNvSpPr>
          <p:nvPr/>
        </p:nvSpPr>
        <p:spPr bwMode="auto">
          <a:xfrm rot="10800000" flipV="1">
            <a:off x="4974771" y="1535569"/>
            <a:ext cx="698389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Artificial General Intelligence (AGI)</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AI that can perform any intellectual task a human can do.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Self-learning systems with reasoning, creativity, and emotional intelligence.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Autonomous Systems &amp; Robotics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AI-driven robots in healthcare, manufacturing, and space exploration.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Fully autonomous self-driving cars and drones.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7">
            <a:extLst>
              <a:ext uri="{FF2B5EF4-FFF2-40B4-BE49-F238E27FC236}">
                <a16:creationId xmlns:a16="http://schemas.microsoft.com/office/drawing/2014/main" id="{054666AA-DD45-C7EA-6668-E47BEFAC93D4}"/>
              </a:ext>
            </a:extLst>
          </p:cNvPr>
          <p:cNvSpPr>
            <a:spLocks noChangeArrowheads="1"/>
          </p:cNvSpPr>
          <p:nvPr/>
        </p:nvSpPr>
        <p:spPr bwMode="auto">
          <a:xfrm rot="10800000" flipV="1">
            <a:off x="4974771" y="3852640"/>
            <a:ext cx="57798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AI in Healthcare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Personalized medicine and AI-powered diagnostics.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Drug discovery and robotic surgeries with AI assistance.</a:t>
            </a:r>
          </a:p>
          <a:p>
            <a:r>
              <a:rPr lang="en-GB" b="1" dirty="0"/>
              <a:t>AI-Powered Creativity</a:t>
            </a:r>
            <a:endParaRPr lang="en-GB" dirty="0"/>
          </a:p>
          <a:p>
            <a:pPr>
              <a:buFont typeface="Arial" panose="020B0604020202020204" pitchFamily="34" charset="0"/>
              <a:buChar char="•"/>
            </a:pPr>
            <a:r>
              <a:rPr lang="en-GB" dirty="0"/>
              <a:t>Advanced AI-generated music, art, and literature.</a:t>
            </a:r>
          </a:p>
          <a:p>
            <a:pPr>
              <a:buFont typeface="Arial" panose="020B0604020202020204" pitchFamily="34" charset="0"/>
              <a:buChar char="•"/>
            </a:pPr>
            <a:r>
              <a:rPr lang="en-GB" dirty="0"/>
              <a:t>AI collaborating with humans in creative fields.</a:t>
            </a:r>
          </a:p>
        </p:txBody>
      </p:sp>
    </p:spTree>
    <p:extLst>
      <p:ext uri="{BB962C8B-B14F-4D97-AF65-F5344CB8AC3E}">
        <p14:creationId xmlns:p14="http://schemas.microsoft.com/office/powerpoint/2010/main" val="300325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2300" y="260008"/>
            <a:ext cx="9389288" cy="584818"/>
          </a:xfrm>
        </p:spPr>
        <p:txBody>
          <a:bodyPr>
            <a:normAutofit fontScale="90000"/>
          </a:bodyPr>
          <a:lstStyle/>
          <a:p>
            <a:r>
              <a:rPr lang="en-US" sz="4000" dirty="0"/>
              <a:t>Machine Learning &amp; </a:t>
            </a:r>
            <a:r>
              <a:rPr lang="en-US" sz="4000" dirty="0" err="1"/>
              <a:t>DeepLearning</a:t>
            </a:r>
            <a:r>
              <a:rPr lang="en-US" dirty="0"/>
              <a: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2300" y="1676399"/>
            <a:ext cx="4514850" cy="4525617"/>
          </a:xfrm>
        </p:spPr>
        <p:txBody>
          <a:bodyPr vert="horz" lIns="91440" tIns="45720" rIns="91440" bIns="45720" rtlCol="0" anchor="t">
            <a:normAutofit fontScale="92500"/>
          </a:bodyPr>
          <a:lstStyle/>
          <a:p>
            <a:r>
              <a:rPr lang="en-GB" b="1" i="0" dirty="0">
                <a:effectLst/>
                <a:latin typeface="Google Sans"/>
              </a:rPr>
              <a:t>Machine learning (ML) </a:t>
            </a:r>
            <a:r>
              <a:rPr lang="en-GB" b="0" i="0" dirty="0">
                <a:effectLst/>
                <a:latin typeface="Google Sans"/>
              </a:rPr>
              <a:t>is </a:t>
            </a:r>
            <a:r>
              <a:rPr lang="en-GB" dirty="0"/>
              <a:t>a type of artificial intelligence (AI) that allows computers to learn and improve from data without being explicitly programmed</a:t>
            </a:r>
            <a:r>
              <a:rPr lang="en-US" dirty="0"/>
              <a:t>:</a:t>
            </a:r>
          </a:p>
          <a:p>
            <a:pPr lvl="1"/>
            <a:r>
              <a:rPr lang="en-GB" dirty="0"/>
              <a:t>ML uses algorithms, which are lists of rules, to learn from data sets.</a:t>
            </a:r>
          </a:p>
          <a:p>
            <a:pPr lvl="1"/>
            <a:r>
              <a:rPr lang="en-GB" dirty="0"/>
              <a:t>ML models are algorithms that have been trained to perform specific tasks.</a:t>
            </a:r>
          </a:p>
          <a:p>
            <a:pPr lvl="1"/>
            <a:r>
              <a:rPr lang="en-GB" dirty="0"/>
              <a:t>ML models can be used to make predictions and categorize data.</a:t>
            </a:r>
          </a:p>
          <a:p>
            <a:pPr lvl="1"/>
            <a:r>
              <a:rPr lang="en-US" b="1" dirty="0"/>
              <a:t>Applications: -</a:t>
            </a:r>
          </a:p>
          <a:p>
            <a:pPr lvl="1">
              <a:buFont typeface="Wingdings" panose="05000000000000000000" pitchFamily="2" charset="2"/>
              <a:buChar char="Ø"/>
            </a:pPr>
            <a:r>
              <a:rPr lang="en-US" dirty="0"/>
              <a:t>Predictive analysis	 </a:t>
            </a:r>
          </a:p>
          <a:p>
            <a:pPr lvl="1">
              <a:buFont typeface="Wingdings" panose="05000000000000000000" pitchFamily="2" charset="2"/>
              <a:buChar char="Ø"/>
            </a:pPr>
            <a:r>
              <a:rPr lang="en-US" dirty="0"/>
              <a:t>Anomaly detection</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8" y="1676400"/>
            <a:ext cx="4958314" cy="4679950"/>
          </a:xfrm>
        </p:spPr>
        <p:txBody>
          <a:bodyPr vert="horz" lIns="91440" tIns="45720" rIns="91440" bIns="45720" rtlCol="0" anchor="t">
            <a:normAutofit/>
          </a:bodyPr>
          <a:lstStyle/>
          <a:p>
            <a:r>
              <a:rPr lang="en-GB" sz="1700" b="1" dirty="0"/>
              <a:t>Deep Learning </a:t>
            </a:r>
            <a:r>
              <a:rPr lang="en-GB" sz="1700" dirty="0"/>
              <a:t>is a subset of machine learning that utilizes artificial neural networks with multiple layers to process and learn from complex data</a:t>
            </a:r>
            <a:r>
              <a:rPr lang="en-US" sz="1700" dirty="0"/>
              <a:t>:</a:t>
            </a:r>
          </a:p>
          <a:p>
            <a:pPr lvl="1"/>
            <a:r>
              <a:rPr lang="en-GB" sz="1700" dirty="0"/>
              <a:t>Deep learning is used within businesses in a variety of industries for a wide range of use cases.</a:t>
            </a:r>
            <a:endParaRPr lang="en-US" sz="1700" dirty="0"/>
          </a:p>
          <a:p>
            <a:pPr lvl="1"/>
            <a:r>
              <a:rPr lang="en-GB" sz="1700" dirty="0"/>
              <a:t>Deep learning works by relying on neural network architectures in multiple layers, high-performance graphics processing units deployed in the cloud</a:t>
            </a:r>
            <a:endParaRPr lang="en-US" sz="1700" dirty="0"/>
          </a:p>
          <a:p>
            <a:pPr lvl="1"/>
            <a:r>
              <a:rPr lang="en-US" sz="1700" b="1" dirty="0"/>
              <a:t>Applications: -</a:t>
            </a:r>
          </a:p>
          <a:p>
            <a:pPr lvl="1">
              <a:buFont typeface="Wingdings" panose="05000000000000000000" pitchFamily="2" charset="2"/>
              <a:buChar char="Ø"/>
            </a:pPr>
            <a:r>
              <a:rPr lang="en-US" sz="1700" dirty="0"/>
              <a:t>Image recognition</a:t>
            </a:r>
            <a:endParaRPr lang="en-US" sz="1700" b="1" dirty="0"/>
          </a:p>
          <a:p>
            <a:pPr lvl="1">
              <a:buFont typeface="Wingdings" panose="05000000000000000000" pitchFamily="2" charset="2"/>
              <a:buChar char="Ø"/>
            </a:pPr>
            <a:r>
              <a:rPr lang="en-US" sz="1700" dirty="0"/>
              <a:t>Text to image</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16752" y="300003"/>
            <a:ext cx="7889768" cy="753545"/>
          </a:xfrm>
        </p:spPr>
        <p:txBody>
          <a:bodyPr>
            <a:normAutofit/>
          </a:bodyPr>
          <a:lstStyle/>
          <a:p>
            <a:r>
              <a:rPr lang="en-GB" sz="3600" dirty="0"/>
              <a:t>What is Prompt Engineering </a:t>
            </a:r>
            <a:endParaRPr lang="en-US" sz="3600" dirty="0"/>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3516752" y="1464697"/>
            <a:ext cx="7432568" cy="4359633"/>
          </a:xfrm>
        </p:spPr>
        <p:txBody>
          <a:bodyPr>
            <a:normAutofit/>
          </a:bodyPr>
          <a:lstStyle/>
          <a:p>
            <a:r>
              <a:rPr lang="en-GB" dirty="0"/>
              <a:t>Prompt engineering is the process of structuring or crafting an instruction in order to produce the best possible output from a generative artificial intelligence (AI) model.</a:t>
            </a:r>
            <a:r>
              <a:rPr lang="en-US" dirty="0"/>
              <a:t>:​</a:t>
            </a:r>
          </a:p>
          <a:p>
            <a:pPr lvl="1"/>
            <a:r>
              <a:rPr lang="en-GB" dirty="0"/>
              <a:t>A prompt is natural language text describing the task that an AI should perform.</a:t>
            </a:r>
            <a:r>
              <a:rPr lang="en-US" dirty="0"/>
              <a:t>​</a:t>
            </a:r>
          </a:p>
          <a:p>
            <a:pPr lvl="1"/>
            <a:r>
              <a:rPr lang="en-GB" dirty="0"/>
              <a:t>Prompts are the primary way to communicate with an AI model, instructing it on what to do, whether it's generating text, creating images, translating languages, or answering questions.</a:t>
            </a:r>
            <a:endParaRPr lang="en-US" dirty="0"/>
          </a:p>
          <a:p>
            <a:pPr lvl="1"/>
            <a:r>
              <a:rPr lang="en-US" b="1" dirty="0"/>
              <a:t>Examples of prompts:</a:t>
            </a:r>
          </a:p>
          <a:p>
            <a:pPr lvl="1">
              <a:buFont typeface="Wingdings" panose="05000000000000000000" pitchFamily="2" charset="2"/>
              <a:buChar char="Ø"/>
            </a:pPr>
            <a:r>
              <a:rPr lang="en-US" dirty="0"/>
              <a:t>Writing Poem or Story.</a:t>
            </a:r>
          </a:p>
          <a:p>
            <a:pPr lvl="1">
              <a:buFont typeface="Wingdings" panose="05000000000000000000" pitchFamily="2" charset="2"/>
              <a:buChar char="Ø"/>
            </a:pPr>
            <a:r>
              <a:rPr lang="en-GB" dirty="0"/>
              <a:t>Summarize the article in few sentences</a:t>
            </a:r>
          </a:p>
          <a:p>
            <a:pPr lvl="1">
              <a:buFont typeface="Wingdings" panose="05000000000000000000" pitchFamily="2" charset="2"/>
              <a:buChar char="Ø"/>
            </a:pPr>
            <a:r>
              <a:rPr lang="en-GB" dirty="0"/>
              <a:t>Generate a design concept for a new logo.</a:t>
            </a:r>
            <a:endParaRPr lang="en-US" dirty="0"/>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41878996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{D12F96F6-A005-41BD-8878-EEA94223E742}tf33968143_win32</Template>
  <TotalTime>1221</TotalTime>
  <Words>1063</Words>
  <Application>Microsoft Office PowerPoint</Application>
  <PresentationFormat>Widescreen</PresentationFormat>
  <Paragraphs>126</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Calibri</vt:lpstr>
      <vt:lpstr>Google Sans</vt:lpstr>
      <vt:lpstr>Wingdings</vt:lpstr>
      <vt:lpstr>Custom</vt:lpstr>
      <vt:lpstr>Introduction to AI &amp; Prompt Engineering  Understanding the Basics, Importance, and Future Scope</vt:lpstr>
      <vt:lpstr>content</vt:lpstr>
      <vt:lpstr>"AI is the engine, but prompts are the steering wheel—guide it well, and it will take you anywhere."</vt:lpstr>
      <vt:lpstr>artificial intelligence (AI)​</vt:lpstr>
      <vt:lpstr>History of AI</vt:lpstr>
      <vt:lpstr>PowerPoint Presentation</vt:lpstr>
      <vt:lpstr>Future of ai</vt:lpstr>
      <vt:lpstr>Machine Learning &amp; DeepLearning​</vt:lpstr>
      <vt:lpstr>What is Prompt Engineering </vt:lpstr>
      <vt:lpstr>Why AI Matters?</vt:lpstr>
      <vt:lpstr>Conclusion for AI &amp; Prompt Engineering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HARSHIT KUMAR</dc:creator>
  <cp:lastModifiedBy>HARSHIT KUMAR</cp:lastModifiedBy>
  <cp:revision>1</cp:revision>
  <dcterms:created xsi:type="dcterms:W3CDTF">2025-02-27T15:16:24Z</dcterms:created>
  <dcterms:modified xsi:type="dcterms:W3CDTF">2025-02-28T11:38:03Z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